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14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4CAED-9DE5-4C72-ACFF-FD5A324143B4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061B4-8205-4589-BBCC-DCE4DFC36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5264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4CAED-9DE5-4C72-ACFF-FD5A324143B4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061B4-8205-4589-BBCC-DCE4DFC36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6624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4CAED-9DE5-4C72-ACFF-FD5A324143B4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061B4-8205-4589-BBCC-DCE4DFC36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686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4CAED-9DE5-4C72-ACFF-FD5A324143B4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061B4-8205-4589-BBCC-DCE4DFC36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9194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4CAED-9DE5-4C72-ACFF-FD5A324143B4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061B4-8205-4589-BBCC-DCE4DFC36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978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4CAED-9DE5-4C72-ACFF-FD5A324143B4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061B4-8205-4589-BBCC-DCE4DFC36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6459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4CAED-9DE5-4C72-ACFF-FD5A324143B4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061B4-8205-4589-BBCC-DCE4DFC36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0344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4CAED-9DE5-4C72-ACFF-FD5A324143B4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061B4-8205-4589-BBCC-DCE4DFC36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471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4CAED-9DE5-4C72-ACFF-FD5A324143B4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061B4-8205-4589-BBCC-DCE4DFC36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710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4CAED-9DE5-4C72-ACFF-FD5A324143B4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061B4-8205-4589-BBCC-DCE4DFC36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8013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4CAED-9DE5-4C72-ACFF-FD5A324143B4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061B4-8205-4589-BBCC-DCE4DFC36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0486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4CAED-9DE5-4C72-ACFF-FD5A324143B4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3061B4-8205-4589-BBCC-DCE4DFC36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1273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39552" y="1700808"/>
            <a:ext cx="7920880" cy="496855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0" y="115889"/>
            <a:ext cx="9036496" cy="720824"/>
          </a:xfrm>
          <a:blipFill>
            <a:blip r:embed="rId2"/>
            <a:tile tx="0" ty="0" sx="100000" sy="100000" flip="none" algn="tl"/>
          </a:blipFill>
          <a:ln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0000"/>
          </a:bodyPr>
          <a:lstStyle/>
          <a:p>
            <a:r>
              <a:rPr lang="ru-RU" dirty="0" smtClean="0"/>
              <a:t>Оснащенность кабинетов </a:t>
            </a:r>
            <a:endParaRPr lang="ru-RU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6188688"/>
              </p:ext>
            </p:extLst>
          </p:nvPr>
        </p:nvGraphicFramePr>
        <p:xfrm>
          <a:off x="0" y="990600"/>
          <a:ext cx="9108504" cy="5764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91680"/>
                <a:gridCol w="2160240"/>
                <a:gridCol w="5256584"/>
              </a:tblGrid>
              <a:tr h="335280">
                <a:tc>
                  <a:txBody>
                    <a:bodyPr/>
                    <a:lstStyle/>
                    <a:p>
                      <a:pPr marL="228600" indent="-228600" algn="ctr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100" dirty="0">
                          <a:effectLst/>
                        </a:rPr>
                        <a:t>Наименование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Наличие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2075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Оснащенность</a:t>
                      </a:r>
                    </a:p>
                    <a:p>
                      <a:pPr marL="92075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105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Число кабинетов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35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2075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Все   кабинеты  оснащены  необходимой  мебелью (шкафы, ученическая ростовая мебель),  учебно-методические  пособия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658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Кабинеты   начальных классов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№ </a:t>
                      </a:r>
                      <a:r>
                        <a:rPr lang="ru-RU" sz="1100" dirty="0">
                          <a:effectLst/>
                        </a:rPr>
                        <a:t>4.0, 4.1, 4.2, 4.3, 4.4, 4.5, 4.6, 4.7, 4.8, 4.9, 3.1, 3.2, </a:t>
                      </a:r>
                      <a:r>
                        <a:rPr lang="ru-RU" sz="1100" dirty="0" smtClean="0">
                          <a:effectLst/>
                        </a:rPr>
                        <a:t>2.11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2075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Интерактивные доски – 1 шт.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  Проектор +  экран  - 13 шт.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  Ноутбуки – 13 шт.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105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Кабинеты   русского  языка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№ </a:t>
                      </a:r>
                      <a:r>
                        <a:rPr lang="ru-RU" sz="1100" dirty="0">
                          <a:effectLst/>
                        </a:rPr>
                        <a:t>2.4, 3.4, </a:t>
                      </a:r>
                      <a:r>
                        <a:rPr lang="ru-RU" sz="1100" dirty="0" smtClean="0">
                          <a:effectLst/>
                        </a:rPr>
                        <a:t>37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  Проектор +  экран  - 2 шт.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  Ноутбуки – 3 шт.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105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Кабинеты  родного  языка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№ </a:t>
                      </a:r>
                      <a:r>
                        <a:rPr lang="ru-RU" sz="1100" dirty="0">
                          <a:effectLst/>
                        </a:rPr>
                        <a:t>2.2, 2.7, </a:t>
                      </a:r>
                      <a:r>
                        <a:rPr lang="ru-RU" sz="1100" dirty="0" smtClean="0">
                          <a:effectLst/>
                        </a:rPr>
                        <a:t>3.10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  Проектор +  экран  - 3 шт.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  Ноутбуки – 3 шт.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503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Кабинеты  английского  языка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№ </a:t>
                      </a:r>
                      <a:r>
                        <a:rPr lang="ru-RU" sz="1100" dirty="0">
                          <a:effectLst/>
                        </a:rPr>
                        <a:t>4.10, 3.11, 3.10, </a:t>
                      </a:r>
                      <a:r>
                        <a:rPr lang="ru-RU" sz="1100" dirty="0" smtClean="0">
                          <a:effectLst/>
                        </a:rPr>
                        <a:t>2.14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2075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Проектор +  экран  - 3 шт.</a:t>
                      </a:r>
                    </a:p>
                    <a:p>
                      <a:pPr marL="92075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Ноутбуки – 4 шт.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105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Кабинеты  математики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№ </a:t>
                      </a:r>
                      <a:r>
                        <a:rPr lang="ru-RU" sz="1100" dirty="0">
                          <a:effectLst/>
                        </a:rPr>
                        <a:t>3.3, </a:t>
                      </a:r>
                      <a:r>
                        <a:rPr lang="ru-RU" sz="1100" dirty="0" smtClean="0">
                          <a:effectLst/>
                        </a:rPr>
                        <a:t>3.6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2075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Проектор +  экран  - 2 шт.</a:t>
                      </a:r>
                    </a:p>
                    <a:p>
                      <a:pPr marL="92075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Интерактивная доска – 1 шт.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105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Кабинет  истории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№ </a:t>
                      </a:r>
                      <a:r>
                        <a:rPr lang="ru-RU" sz="1100" dirty="0">
                          <a:effectLst/>
                        </a:rPr>
                        <a:t>2.3, 2.6 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2075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Проектор +  экран  - 2 шт.</a:t>
                      </a:r>
                    </a:p>
                    <a:p>
                      <a:pPr marL="92075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Ноутбуки – 2 шт.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526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Кабинет  географии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№ 2.5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2075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Проектор +  экран  - 1 шт.</a:t>
                      </a:r>
                    </a:p>
                    <a:p>
                      <a:pPr marL="92075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Ноутбуки – 1 шт.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105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Кабинет  физики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№ 2.10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2075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Проектор +  экран  - 1 шт.</a:t>
                      </a:r>
                    </a:p>
                    <a:p>
                      <a:pPr marL="92075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Ноутбук – 1 шт.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105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Кабинет  химии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№ 2.12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2075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Проектор +  экран  - 1 шт.</a:t>
                      </a:r>
                    </a:p>
                    <a:p>
                      <a:pPr marL="92075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Ноутбук – 1 шт.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105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Кабинет  биологии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№ 3.8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2075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Интерактивная  доска  - 1 </a:t>
                      </a:r>
                      <a:r>
                        <a:rPr lang="ru-RU" sz="1100" dirty="0" smtClean="0">
                          <a:effectLst/>
                        </a:rPr>
                        <a:t>шт.</a:t>
                      </a:r>
                      <a:endParaRPr lang="ru-RU" sz="1100" dirty="0">
                        <a:effectLst/>
                      </a:endParaRPr>
                    </a:p>
                    <a:p>
                      <a:pPr marL="92075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Ноутбук – 1шт.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105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Кабинет  информатики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№ 2.9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2075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Проектор +  экран  - 1 шт.</a:t>
                      </a:r>
                    </a:p>
                    <a:p>
                      <a:pPr marL="92075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Компьютеры – 11 шт.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105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Актовый  зал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2075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Проектор +  экран  - 1 </a:t>
                      </a:r>
                      <a:r>
                        <a:rPr lang="ru-RU" sz="1100" dirty="0" smtClean="0">
                          <a:effectLst/>
                        </a:rPr>
                        <a:t>шт.</a:t>
                      </a:r>
                      <a:endParaRPr lang="ru-RU" sz="1100" dirty="0">
                        <a:effectLst/>
                      </a:endParaRPr>
                    </a:p>
                    <a:p>
                      <a:pPr marL="92075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Стулья – 300 посадочных мест, трибуна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658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Спортивны  зал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92075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Брусья, скамейки гимнастические, канат для лазания, канат для перетягивания, баскетбольные щиты, сетка волейбольная, сетка баскетбольная, мячи волейбольные, мячи баскетбольные, гранаты для метания,  лыжи, секундомер, скакалки, обручи, кегли, козлы, кони,  маты.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50296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323</Words>
  <Application>Microsoft Office PowerPoint</Application>
  <PresentationFormat>Экран (4:3)</PresentationFormat>
  <Paragraphs>61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Оснащенность кабинетов 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Оснащенность кабинетов </dc:title>
  <dc:creator>nadja</dc:creator>
  <cp:lastModifiedBy>nadja</cp:lastModifiedBy>
  <cp:revision>3</cp:revision>
  <dcterms:created xsi:type="dcterms:W3CDTF">2020-12-11T09:35:08Z</dcterms:created>
  <dcterms:modified xsi:type="dcterms:W3CDTF">2020-12-14T06:23:22Z</dcterms:modified>
</cp:coreProperties>
</file>